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90" r:id="rId3"/>
    <p:sldId id="291" r:id="rId4"/>
    <p:sldId id="292" r:id="rId5"/>
    <p:sldId id="293" r:id="rId6"/>
    <p:sldId id="281" r:id="rId7"/>
    <p:sldId id="302" r:id="rId8"/>
    <p:sldId id="303" r:id="rId9"/>
    <p:sldId id="304" r:id="rId10"/>
    <p:sldId id="305" r:id="rId11"/>
    <p:sldId id="289" r:id="rId12"/>
    <p:sldId id="295" r:id="rId13"/>
    <p:sldId id="296" r:id="rId14"/>
    <p:sldId id="299" r:id="rId15"/>
    <p:sldId id="300" r:id="rId16"/>
    <p:sldId id="301" r:id="rId17"/>
    <p:sldId id="310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31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430BC-B82B-4B0E-9A34-145781697CDC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71DAA-573A-4BC1-AB47-DC27EDAD6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32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71DAA-573A-4BC1-AB47-DC27EDAD6E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17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1;&#1099;&#1082;&#1086;&#1074;%20&#1044;&#1072;&#1085;&#1080;&#1080;&#1083;\&#1050;&#1086;&#1089;&#1084;&#1080;&#1095;&#1077;&#1089;&#1082;&#1072;&#1103;%20&#1052;&#1091;&#1079;&#1099;&#1082;&#1072;%20-%20&#1055;&#1086;&#1083;&#1077;&#1090;%20&#1082;%20&#1076;&#1072;&#1083;&#1077;&#1082;&#1080;&#1084;%20&#1079;&#1074;&#1077;&#1079;&#1076;&#1072;&#1084;,%20&#1085;&#1072;&#1076;&#1077;&#1078;&#1076;&#1072;%20&#1095;&#1077;&#1083;&#1086;&#1074;&#1077;&#1095;&#1077;&#1089;&#1090;&#1074;&#1072;%20&#1085;&#1072;%20&#1086;&#1073;&#1088;&#1077;&#1090;&#1077;&#1085;&#1080;&#1077;%20&#1087;&#1086;&#1090;&#1077;&#1088;&#1103;&#1085;&#1085;&#1086;&#1075;&#1086;%20&#1088;&#1072;&#1103;.%20(mp3ha.org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yaroslavl.viptop.ru/www/ter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ia.ru/society/20070806/70439163.html" TargetMode="External"/><Relationship Id="rId2" Type="http://schemas.openxmlformats.org/officeDocument/2006/relationships/hyperlink" Target="http://www.muzeytitova.ru/news/zvezdnye-sledy-na-beregu-vselennoy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arheroes.ru/hero/hero.asp?Hero_id=638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0-tub-ru.yandex.net/i?id=952ddaade38b96cd8e9822c2790075e8-l&amp;n=13"/>
          <p:cNvPicPr>
            <a:picLocks noChangeAspect="1" noChangeArrowheads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52536" y="260648"/>
            <a:ext cx="61689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ПОКОРИТЕЛИ КОСМОСА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3851920" y="5733256"/>
            <a:ext cx="489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Выполнил: Быков Даниил, ученик 7 а класса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МБОУ Гремячевская школа № 1</a:t>
            </a:r>
          </a:p>
          <a:p>
            <a:pPr>
              <a:defRPr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Руководитель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Рыжевская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Н. Н.</a:t>
            </a:r>
          </a:p>
        </p:txBody>
      </p:sp>
      <p:pic>
        <p:nvPicPr>
          <p:cNvPr id="7" name="Космическая Музыка - Полет к далеким звездам, надежда человечества на обретение потерянного рая. (mp3ha.org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60040" cy="3600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980728"/>
            <a:ext cx="46434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Космический полет Валентина  Терешкова</a:t>
            </a:r>
          </a:p>
          <a:p>
            <a:r>
              <a:rPr lang="ru-RU" sz="2400" u="sng" dirty="0" smtClean="0">
                <a:cs typeface="Times New Roman" pitchFamily="18" charset="0"/>
                <a:hlinkClick r:id="rId2"/>
              </a:rPr>
              <a:t>совершила 16‑19 июня 1963 года</a:t>
            </a:r>
            <a:r>
              <a:rPr lang="ru-RU" sz="2400" dirty="0" smtClean="0">
                <a:cs typeface="Times New Roman" pitchFamily="18" charset="0"/>
              </a:rPr>
              <a:t> в качестве командира космического корабля "Восток-6". Позывной — "Чайка". Продолжительность полета составила двое суток 22 часа 50 минут. За это время ее космический корабль 48 раз облетел вокруг Земли.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4522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Депутат Государственной Думы РФ VI созыва от"Единой России,</a:t>
            </a:r>
          </a:p>
          <a:p>
            <a:r>
              <a:rPr lang="ru-RU" sz="2400" dirty="0" smtClean="0">
                <a:cs typeface="Times New Roman" pitchFamily="18" charset="0"/>
              </a:rPr>
              <a:t>заместитель главы комитета Госдумы  по международным делам.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62466" name="Picture 2" descr="http://tutaev-lib.ru/wp-content/uploads/2016/10/5115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376746" cy="4500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Первая женщина космонавт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Вторая женщина-космонавт в СССР. Первая из женщин дважды побывала в космосе и первая совершила выход в открытый космос.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268760"/>
            <a:ext cx="6300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Первый космический полет продолжительностью 7 суток 21 час 52 минуты и 24 секунды Савицкая совершила 19‑27 августа 1982 года в качестве космонавта-исследователя на КК "Союз Т‑7" и орбитальной станции "Салют‑7"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506232"/>
            <a:ext cx="630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Второй космический полет 11 суток 19 часов 14 минут и 36 секунд Герой Советского Союза Савицкая совершила 17‑29 июля 1984 года в качестве бортинженера КК "Союз Т‑12" и орбитальной станции "Салют‑7"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12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25 июля 1984 года впервые в мире женщина ‑ космонавт Савицкая осуществила выход в открытый космос, пробыв вне космического корабля 3 часа 35 минут.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63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Дважды Герой  Советского Союза.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48130" name="Picture 2" descr="http://mybakeevo.ru/images/umor/images/624/7a56e7f2cf072664b8f923caa99264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513329" cy="3687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297606" y="-15190"/>
            <a:ext cx="514660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Светлана Савицкая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space-affairs.com/home/grafik/images/suborbital_info_5.jpg"/>
          <p:cNvPicPr>
            <a:picLocks noChangeAspect="1" noChangeArrowheads="1"/>
          </p:cNvPicPr>
          <p:nvPr/>
        </p:nvPicPr>
        <p:blipFill>
          <a:blip r:embed="rId2" cstate="print"/>
          <a:srcRect l="5178" t="2053" r="4310" b="4903"/>
          <a:stretch>
            <a:fillRect/>
          </a:stretch>
        </p:blipFill>
        <p:spPr bwMode="auto">
          <a:xfrm>
            <a:off x="251519" y="1484784"/>
            <a:ext cx="3432381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4500570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Только за первые два полета Сергей Константинович провел на станции «Мир» более года и совершил 7 выходов в открытый космос. Всего же он совершил шесть полетов в космос, что тоже является рекордом, только уже среди советских и российских космонавтов – по количеству космических полетов.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5 самых известных российских космонавтов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412776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Герой Советского Союза и Герой России (один из четырех человек, которые удостоены обоих званий) </a:t>
            </a:r>
            <a:r>
              <a:rPr lang="ru-RU" sz="2400" b="1" dirty="0" smtClean="0">
                <a:cs typeface="Times New Roman" pitchFamily="18" charset="0"/>
              </a:rPr>
              <a:t>Сергей </a:t>
            </a:r>
            <a:r>
              <a:rPr lang="ru-RU" sz="2400" b="1" dirty="0" err="1" smtClean="0">
                <a:cs typeface="Times New Roman" pitchFamily="18" charset="0"/>
              </a:rPr>
              <a:t>Крикалев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по сей день является рекордсменом планеты по суммарному времени пребывания в космосе (803 дня за шесть стартов).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0496" y="1000108"/>
            <a:ext cx="5143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>
                <a:cs typeface="Times New Roman" pitchFamily="18" charset="0"/>
              </a:rPr>
              <a:t>Еще один человек из четырех, удостоенный сразу обоих званий – Героя Советского Союза и Героя России. Валерию Владимировичу принадлежит другой мировой рекорд – самый длительный однократный полет в космос, составивший 437 суток и 18 часов (1994-1995 годы, орбитальная станция «Мир»). 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54274" name="Picture 2" descr="http://ruspekh.ru/images/articles/17371/avatar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214282" y="1142984"/>
            <a:ext cx="3643338" cy="3186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Валерий Поляков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За свою жизнь  он совершил только два полета, но провел в космосе целых 678 суток 16 часов и 34 минуты, уступив по суммарному времени нахождения в безвоздушном пространстве лишь троим в истории человечества: Сергею </a:t>
            </a:r>
            <a:r>
              <a:rPr lang="ru-RU" sz="2400" dirty="0" err="1" smtClean="0">
                <a:cs typeface="Times New Roman" pitchFamily="18" charset="0"/>
              </a:rPr>
              <a:t>Крикалеву</a:t>
            </a:r>
            <a:r>
              <a:rPr lang="ru-RU" sz="2400" dirty="0" smtClean="0">
                <a:cs typeface="Times New Roman" pitchFamily="18" charset="0"/>
              </a:rPr>
              <a:t> (803 дня), Александру </a:t>
            </a:r>
            <a:r>
              <a:rPr lang="ru-RU" sz="2400" dirty="0" err="1" smtClean="0">
                <a:cs typeface="Times New Roman" pitchFamily="18" charset="0"/>
              </a:rPr>
              <a:t>Калери</a:t>
            </a:r>
            <a:r>
              <a:rPr lang="ru-RU" sz="2400" dirty="0" smtClean="0">
                <a:cs typeface="Times New Roman" pitchFamily="18" charset="0"/>
              </a:rPr>
              <a:t> (769 дней) и Сергею Авдееву (747 дней).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0057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За него космонавт получил звание Героя России. 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Александр </a:t>
            </a:r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Калери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55298" name="Picture 2" descr="http://www.spacefacts.de/bios/portraits2/cosmonauts/kaleri_aleksan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240360" cy="4578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39952" y="119675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Герой Российской Федерации Александр </a:t>
            </a:r>
            <a:r>
              <a:rPr lang="ru-RU" sz="2400" dirty="0" err="1" smtClean="0">
                <a:cs typeface="Times New Roman" pitchFamily="18" charset="0"/>
              </a:rPr>
              <a:t>Калери</a:t>
            </a:r>
            <a:r>
              <a:rPr lang="ru-RU" sz="2400" dirty="0" smtClean="0">
                <a:cs typeface="Times New Roman" pitchFamily="18" charset="0"/>
              </a:rPr>
              <a:t>, как уже упоминалось выше, провел в космосе 769 дней (второе место в истории после Сергея </a:t>
            </a:r>
            <a:r>
              <a:rPr lang="ru-RU" sz="2400" dirty="0" err="1" smtClean="0">
                <a:cs typeface="Times New Roman" pitchFamily="18" charset="0"/>
              </a:rPr>
              <a:t>Крикалева</a:t>
            </a:r>
            <a:r>
              <a:rPr lang="ru-RU" sz="2400" dirty="0" smtClean="0">
                <a:cs typeface="Times New Roman" pitchFamily="18" charset="0"/>
              </a:rPr>
              <a:t>) и совершил пять полетов. Именно его по состоянию здоровья заменили </a:t>
            </a:r>
            <a:r>
              <a:rPr lang="ru-RU" sz="2400" dirty="0" err="1" smtClean="0">
                <a:cs typeface="Times New Roman" pitchFamily="18" charset="0"/>
              </a:rPr>
              <a:t>Крикалевым</a:t>
            </a:r>
            <a:r>
              <a:rPr lang="ru-RU" sz="2400" dirty="0" smtClean="0">
                <a:cs typeface="Times New Roman" pitchFamily="18" charset="0"/>
              </a:rPr>
              <a:t> в далеком 1988-м году, когда Сергей </a:t>
            </a:r>
            <a:r>
              <a:rPr lang="ru-RU" sz="2400" dirty="0" err="1" smtClean="0">
                <a:cs typeface="Times New Roman" pitchFamily="18" charset="0"/>
              </a:rPr>
              <a:t>Крикалев</a:t>
            </a:r>
            <a:r>
              <a:rPr lang="ru-RU" sz="2400" dirty="0" smtClean="0">
                <a:cs typeface="Times New Roman" pitchFamily="18" charset="0"/>
              </a:rPr>
              <a:t> получил Героя СССР за свой первый полет.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Геннадий Падалка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59394" name="Picture 2" descr="http://space.hobby.ru/astronauts/pada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286148" cy="4469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7620" y="1142984"/>
            <a:ext cx="50006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Во время первого же своего полета Геннадий Падалка провел в космосе 198 суток и почти 6 часов в открытом космосе. Всего на орбиту он отправлялся трижды, проводя там каждый раз около полугода, в открытый космос выходил 8 раз. Имеет звание Героя Российской Федерации.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Елена </a:t>
            </a:r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Кондакова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58370" name="Picture 2" descr="http://cdn01.ru/files/users/images/09/9f/099fae9f612190144e822c334ad370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000396" cy="4430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9058" y="128586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Елена Владимировна – первая женщина, совершившая длительный космический полет. Первый ее полет, начавшийся 22 марта 1995 года, закончился только через пять месяцев. Всего она совершила два полета в космос, получив звание Героя России, а затем ушла из космонавтики.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0-tub-ru.yandex.net/i?id=952ddaade38b96cd8e9822c2790075e8-l&amp;n=13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52536" y="188640"/>
            <a:ext cx="694826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Быт космонавтов  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7/827537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5500694" y="0"/>
            <a:ext cx="428628" cy="500042"/>
          </a:xfrm>
          <a:prstGeom prst="star5">
            <a:avLst>
              <a:gd name="adj" fmla="val 2411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7/827537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196752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Основоположником современной космонавтики по праву считается великий русский ученый-самоучка К.Э.Циолковский ,который еще в конце XIX века выдвинул идею о возможности необходимости освоения человеком космического пространства 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47106" name="Picture 2" descr="http://bigslide.ru/images/12/11693/831/img7.jpg"/>
          <p:cNvPicPr>
            <a:picLocks noChangeAspect="1" noChangeArrowheads="1"/>
          </p:cNvPicPr>
          <p:nvPr/>
        </p:nvPicPr>
        <p:blipFill>
          <a:blip r:embed="rId2" cstate="print"/>
          <a:srcRect l="47834"/>
          <a:stretch>
            <a:fillRect/>
          </a:stretch>
        </p:blipFill>
        <p:spPr bwMode="auto">
          <a:xfrm>
            <a:off x="251520" y="836712"/>
            <a:ext cx="3786214" cy="5719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Константин Эдуардович Циолковский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7/827537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7/827537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layer.myshared.ru/7/827537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layer.myshared.ru/7/827537/slides/slide_13.jpg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layer.myshared.ru/7/827537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0-tub-ru.yandex.net/i?id=952ddaade38b96cd8e9822c2790075e8-l&amp;n=13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ИСТОЧНИКИ: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https://www.moya-planeta.ru/travel/view/kosmicheskaya_gigiena_8430/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857232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http://nibler.ru/31630-kak-prohodyat-trudovye-budni-kosmonavtov-na-mks.html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14298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https://fishki.net/1346869-kosmicheskaja-eda.html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428736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http://nevsedoma.com.ua/index.php?newsid=251233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785926"/>
            <a:ext cx="864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https://a.undplight.ru/?k=%D0%A1%D0%B5%D1%80%D0%B3%D0%B5%D0%B9+%D0%9F%D0%B0%D0%B2%D0%BB%D0%BE%D0%B2%D0%B8%D1%87+%D0%9A%D0%BE%D1%80%D0%BE%D0%BB%D1%91%D0%B2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643182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http://nevsedoma.com.ua/index.php?newsid=278000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000372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http://ruspekh.ru/people/item/shargin-yurij-georgievich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286124"/>
            <a:ext cx="857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https://www.saratov.kp.ru/daily/26665/3687152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57187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http://re-actor.net/space/3922-unknown-heroes-german-stepanovich-titov.html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38576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https://naked-science.ru/article/top/5-samykh-izvestnykh-rossiiskik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50057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http://msbfond.ru/about/news/60_let_so_dnya_zapuska_pervogo_iskusstvennogo_sputnika_zemli/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143512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http://www.liveinternet.ru/users/oksgurbanova/post320940310/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380672"/>
            <a:ext cx="864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https://yandex.ru/images/search?text=%D1%86%D0%B8%D0%BE%D0%BB%D0%BA%D0%BE%D0%B2%D1%81%D0%BA%D0%B8%D0%B9%20%D1%84%D0%BE%D1%82%D0%BE&amp;stype=image&amp;lr=11147&amp;noreask=1&amp;source=wiz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214422"/>
            <a:ext cx="50006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cs typeface="Times New Roman" pitchFamily="18" charset="0"/>
              </a:rPr>
              <a:t>Сергей Павлович Королев (1907-1966), советский конструктор первых ракетно-космических систем, основоположник практической космонавтики, академик Академии наук СССР. Под руководством С.П.Королева созданы баллистические и геофизические ракеты, искусственные спутники земли, спутники различного направления ("Электрон", "Молния-1", "Космос", "Зонд" и др.), космические корабли "Восток", "Восход", на которых впервые в истории совершены космические полеты человека и выход в космос. </a:t>
            </a:r>
            <a:endParaRPr lang="ru-RU" sz="2200" dirty="0">
              <a:cs typeface="Times New Roman" pitchFamily="18" charset="0"/>
            </a:endParaRPr>
          </a:p>
        </p:txBody>
      </p:sp>
      <p:pic>
        <p:nvPicPr>
          <p:cNvPr id="49154" name="Picture 2" descr="https://upload.wikimedia.org/wikipedia/commons/thumb/6/62/SKorolow.jpg/500px-SKoro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929090" cy="5602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Сергей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Павлович Королев (1907-1966)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441680"/>
            <a:ext cx="4000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3 ноября 1957 года собака по кличке Лайка вышла на орбиту на втором по счёту спутнике. К полёту Лайки готовились почти десять лет. Лайка погибла, потому что искусственный спутник ещё не имел системы спуска на землю...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50178" name="Picture 2" descr="В тот момент как раз создавались мощные межконтинентальные"/>
          <p:cNvPicPr>
            <a:picLocks noChangeAspect="1" noChangeArrowheads="1"/>
          </p:cNvPicPr>
          <p:nvPr/>
        </p:nvPicPr>
        <p:blipFill>
          <a:blip r:embed="rId2" cstate="print"/>
          <a:srcRect l="3125" t="3125" r="39062" b="12499"/>
          <a:stretch>
            <a:fillRect/>
          </a:stretch>
        </p:blipFill>
        <p:spPr bwMode="auto">
          <a:xfrm>
            <a:off x="4214810" y="2857497"/>
            <a:ext cx="4714908" cy="3786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928670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В этот день с космодрома Байконур был введен на околоземную орбиту первый в мире советский искусственный спутник Земли. 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Космическая эра человечества началась 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4 октября 1957 года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50180" name="Picture 4" descr="https://im0-tub-ru.yandex.net/i?id=448d6ad830e61b7d1df8f517bb9f957c-l&amp;n=13"/>
          <p:cNvPicPr>
            <a:picLocks noChangeAspect="1" noChangeArrowheads="1"/>
          </p:cNvPicPr>
          <p:nvPr/>
        </p:nvPicPr>
        <p:blipFill>
          <a:blip r:embed="rId3" cstate="print"/>
          <a:srcRect l="7500" t="5682" r="2499" b="19318"/>
          <a:stretch>
            <a:fillRect/>
          </a:stretch>
        </p:blipFill>
        <p:spPr bwMode="auto">
          <a:xfrm>
            <a:off x="214282" y="928670"/>
            <a:ext cx="3857652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37862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Первый удачный орбитальный полёт совершили Белка и Стрелка. Корабль, на котором они летели, имел все системы, необходимые для полёта человека. Они провели целые сутки в состоянии невесомости.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51204" name="Picture 4" descr="Белка и стрелка"/>
          <p:cNvPicPr>
            <a:picLocks noChangeAspect="1" noChangeArrowheads="1"/>
          </p:cNvPicPr>
          <p:nvPr/>
        </p:nvPicPr>
        <p:blipFill>
          <a:blip r:embed="rId2" cstate="print"/>
          <a:srcRect l="4688" t="26041" r="46093" b="8333"/>
          <a:stretch>
            <a:fillRect/>
          </a:stretch>
        </p:blipFill>
        <p:spPr bwMode="auto">
          <a:xfrm>
            <a:off x="3923928" y="908720"/>
            <a:ext cx="4786346" cy="5214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Белка и Стрелка 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ервый полет человека в космос"/>
          <p:cNvPicPr>
            <a:picLocks noChangeAspect="1" noChangeArrowheads="1"/>
          </p:cNvPicPr>
          <p:nvPr/>
        </p:nvPicPr>
        <p:blipFill>
          <a:blip r:embed="rId2" cstate="print"/>
          <a:srcRect l="3905" t="17708" r="54688" b="6250"/>
          <a:stretch>
            <a:fillRect/>
          </a:stretch>
        </p:blipFill>
        <p:spPr bwMode="auto">
          <a:xfrm>
            <a:off x="251520" y="980728"/>
            <a:ext cx="3506020" cy="4804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7620" y="3068960"/>
            <a:ext cx="5286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состоялся запуск межконтинентальной баллистической ракеты Р-7, с Юрием Алексеевичем Гагариным на борту. Запуск прошел успешно. Космический корабль был выведен на орбиту и совершил один виток вокруг Земли за 89 мин. 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Первый полет человека в космос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http://ppt4web.ru/images/797/24256/640/img1.jpg"/>
          <p:cNvPicPr/>
          <p:nvPr/>
        </p:nvPicPr>
        <p:blipFill>
          <a:blip r:embed="rId3" cstate="print"/>
          <a:srcRect l="60243" t="23972" r="3115" b="12230"/>
          <a:stretch>
            <a:fillRect/>
          </a:stretch>
        </p:blipFill>
        <p:spPr bwMode="auto">
          <a:xfrm>
            <a:off x="6911556" y="642918"/>
            <a:ext cx="1908916" cy="2066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cs typeface="Times New Roman" pitchFamily="18" charset="0"/>
              </a:rPr>
              <a:t>                                                        </a:t>
            </a:r>
            <a:r>
              <a:rPr lang="ru-RU" sz="2400" b="1" dirty="0" smtClean="0">
                <a:cs typeface="Times New Roman" pitchFamily="18" charset="0"/>
              </a:rPr>
              <a:t>На 108-ой мин</a:t>
            </a:r>
            <a:r>
              <a:rPr lang="ru-RU" sz="2400" dirty="0" smtClean="0">
                <a:cs typeface="Times New Roman" pitchFamily="18" charset="0"/>
              </a:rPr>
              <a:t> после запуска он вернулся на Землю, приземлившись в районе деревни </a:t>
            </a:r>
            <a:r>
              <a:rPr lang="ru-RU" sz="2400" dirty="0" err="1" smtClean="0">
                <a:cs typeface="Times New Roman" pitchFamily="18" charset="0"/>
              </a:rPr>
              <a:t>Смеловка</a:t>
            </a:r>
            <a:r>
              <a:rPr lang="ru-RU" sz="2400" dirty="0" smtClean="0">
                <a:cs typeface="Times New Roman" pitchFamily="18" charset="0"/>
              </a:rPr>
              <a:t> Саратовской области.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48680"/>
            <a:ext cx="3071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12 апреля 1961 г. в 9 ч 07 мин по московскому времени в Казахстане на советском космодроме Байконур 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Герман Титов 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35769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cs typeface="Times New Roman" pitchFamily="18" charset="0"/>
              </a:rPr>
              <a:t>Герман Титов был первым, кто провел </a:t>
            </a:r>
            <a:r>
              <a:rPr lang="ru-RU" sz="2400" u="sng" dirty="0" smtClean="0">
                <a:cs typeface="Times New Roman" pitchFamily="18" charset="0"/>
                <a:hlinkClick r:id="rId2"/>
              </a:rPr>
              <a:t>испытания системы ручного управления космическим кораблем</a:t>
            </a:r>
            <a:r>
              <a:rPr lang="ru-RU" sz="2400" dirty="0" smtClean="0">
                <a:cs typeface="Times New Roman" pitchFamily="18" charset="0"/>
              </a:rPr>
              <a:t>, осуществлял маневрирование, выполнил ряд других экспериментов.</a:t>
            </a:r>
          </a:p>
          <a:p>
            <a:pPr fontAlgn="base"/>
            <a:r>
              <a:rPr lang="ru-RU" sz="2400" dirty="0" smtClean="0">
                <a:cs typeface="Times New Roman" pitchFamily="18" charset="0"/>
              </a:rPr>
              <a:t>Он сделал первые фотоснимки Земли, впервые пообедал и поужинал в невесомости, и, главное, сумел поспать в космосе, что было одним из </a:t>
            </a:r>
            <a:r>
              <a:rPr lang="ru-RU" sz="2400" u="sng" dirty="0" smtClean="0">
                <a:cs typeface="Times New Roman" pitchFamily="18" charset="0"/>
                <a:hlinkClick r:id="rId3"/>
              </a:rPr>
              <a:t>важнейших экспериментов</a:t>
            </a:r>
            <a:r>
              <a:rPr lang="ru-RU" sz="2400" dirty="0" smtClean="0">
                <a:cs typeface="Times New Roman" pitchFamily="18" charset="0"/>
              </a:rPr>
              <a:t>.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60418" name="Picture 2" descr="http://kadry.viperson.ru/data/201103/jjtlju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85794"/>
            <a:ext cx="2419350" cy="3409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00364" y="928670"/>
            <a:ext cx="61436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6-7 августа 1961 года Герман Титов совершил полет на космическом корабле "Восток-2", став космонавтом № 2. Продолжительность полета составила одни сутки и один час. Космический корабль совершил 17 оборотов вокруг Земли, пролетев более 700 тысяч километров. Это был первый в мире космический полет 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  <a:hlinkClick r:id="rId5"/>
              </a:rPr>
              <a:t>длительностью более суток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MG_3386.JPG"/>
          <p:cNvPicPr>
            <a:picLocks noChangeAspect="1" noChangeArrowheads="1"/>
          </p:cNvPicPr>
          <p:nvPr/>
        </p:nvPicPr>
        <p:blipFill>
          <a:blip r:embed="rId2" cstate="print"/>
          <a:srcRect t="8226" b="5618"/>
          <a:stretch>
            <a:fillRect/>
          </a:stretch>
        </p:blipFill>
        <p:spPr bwMode="auto">
          <a:xfrm>
            <a:off x="467544" y="1268760"/>
            <a:ext cx="8174142" cy="5404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В поселке Красный Кут Саратовской области, в районе которого совершил посадку космонавт № 2, открыта мемориальная доска, посвященная этому событию.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657671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августа 1961 года космический корабль «Восток-2» приземлился на поле сельхозартели «40 лет Октября» в тринадцати километрах от р.п. Красный Кут. Это произошло в 10 часов 18 минут (московское время). Космонавта Германа Титова встретили колхозники В.С. Ануфриев, А.Д. Ануфриев, А.Г. Ермилов и Н.И. Андреев.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ервый выход в открытый космос"/>
          <p:cNvPicPr>
            <a:picLocks noChangeAspect="1" noChangeArrowheads="1"/>
          </p:cNvPicPr>
          <p:nvPr/>
        </p:nvPicPr>
        <p:blipFill>
          <a:blip r:embed="rId2" cstate="print"/>
          <a:srcRect l="41044" t="20833" r="1562" b="21875"/>
          <a:stretch>
            <a:fillRect/>
          </a:stretch>
        </p:blipFill>
        <p:spPr bwMode="auto">
          <a:xfrm>
            <a:off x="5004048" y="2928910"/>
            <a:ext cx="3925669" cy="3596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6" name="Picture 2" descr="http://www.aviaspace.ru/upload/iblock/e4d/e4d3c6decf7a54ed9a84a95f223d08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20688"/>
            <a:ext cx="1785949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2348880"/>
            <a:ext cx="47160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cs typeface="Times New Roman" pitchFamily="18" charset="0"/>
              </a:rPr>
              <a:t>Затем был развернут шлюзовой отсек : Леонов вошел в шлюзовой отсек, закрыл крышку люка КК и впервые в мире совершил выход в космическое пространство. Космонавт находился вне кабины КК в течении 20 мин, временами отдаляясь от корабля на расстояние до 5 м. Таким образом, была практически подтверждена возможность пребывания и работы космонавта вне КК.</a:t>
            </a:r>
            <a:endParaRPr lang="ru-RU" sz="2300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08" y="851228"/>
            <a:ext cx="7020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18 марта 1965 г. был выведен на орбиту КК “Восход” с двумя космонавтами на борту - командиром корабля полковником Павлом Беляевым и вторым пилотом подполковником Алексеем Леоновым. 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661" y="0"/>
            <a:ext cx="8965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ПЕРВЫЙ ВЫХОД В ОТКРЫТЫЙ КОСМОС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971</Words>
  <Application>Microsoft Office PowerPoint</Application>
  <PresentationFormat>Экран (4:3)</PresentationFormat>
  <Paragraphs>67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58</cp:revision>
  <dcterms:created xsi:type="dcterms:W3CDTF">2017-04-01T21:07:24Z</dcterms:created>
  <dcterms:modified xsi:type="dcterms:W3CDTF">2021-04-04T16:48:23Z</dcterms:modified>
</cp:coreProperties>
</file>